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267" r:id="rId10"/>
    <p:sldId id="269" r:id="rId11"/>
    <p:sldId id="268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, Rabarb F." initials="HRF" lastIdx="4" clrIdx="0">
    <p:extLst>
      <p:ext uri="{19B8F6BF-5375-455C-9EA6-DF929625EA0E}">
        <p15:presenceInfo xmlns:p15="http://schemas.microsoft.com/office/powerpoint/2012/main" userId="S::rabarb.f.hussain@accenture.com::67183514-d454-4d15-930c-1c04b51fc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4"/>
    <p:restoredTop sz="94728"/>
  </p:normalViewPr>
  <p:slideViewPr>
    <p:cSldViewPr snapToGrid="0" snapToObjects="1">
      <p:cViewPr varScale="1">
        <p:scale>
          <a:sx n="148" d="100"/>
          <a:sy n="148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32:58.434" idx="2">
    <p:pos x="10" y="10"/>
    <p:text>If user has not been confirmed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9:56.682" idx="4">
    <p:pos x="10" y="10"/>
    <p:text>If user is confirmed and tries to log in after voting again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EEAAE-78C3-EE46-952E-A7B04C95DC7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0FEB-E943-E04A-95B1-C229E22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1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5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confirmed user logs back in after voting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3AFD-7F04-F743-823A-0A35608C0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96B6E-27CC-574A-9E37-B86D540EE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7914-0E56-604C-9905-7F977514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B029-4EF0-0A42-A3BF-FBCEBED2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5967-CA18-484E-AE7B-B578B5C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8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BA4F-32B2-CC47-ABB0-742227E0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3F121-1AE0-CC44-8647-2BC2B450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8953-15D2-E94D-8943-A48736EA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D8BA-DCC3-E443-AC30-6C8CE9A6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63CC-1F49-C24F-BA0A-D40B618D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7CA05-D19D-2547-89A7-E1B1D2841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47E83-FC9D-BE49-B1FE-971C53B2E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F9FD6-B8CB-344A-A367-6F901865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71B3-A538-744E-9D81-AF186EFB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75C2F-1730-C746-A93E-63D3B278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C0E1-BC39-B249-8DC9-84433FE5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358D-AC6C-FF46-8ECC-4F90DB10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5505-BF2A-9C40-BD6C-CB8C4F46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EEE43-FF1D-2D46-95BF-8635DEB6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DF88D-6CEF-664D-819E-F6DA83A9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8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2D2C-8AC1-9C43-83BC-04E5EC60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37441-D5B2-CD4B-9AE8-2A24C133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F6DD8-EBE0-5249-BBBB-40230AC8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DFF55-2997-4749-ADCC-B03CDDF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6106-5FD2-3A44-AA98-F2F4F617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7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0BB5-E353-9948-89D5-5F640F7C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7FD2-5CF6-D940-8886-869463FE6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0AB32-24F3-6E47-A7DC-2482FD88F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078CD-E2E9-4B46-B7AE-826990D2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31A7-55AA-2645-A0EC-A85A8A4D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89342-F1AE-6C40-A16A-353B4948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0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1BC-D3B3-2D44-BCB4-E12EDAD6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761A-028A-8D4F-9AF3-C155C5B5B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D1DBB-6B4B-7841-9FA3-D78421B9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24AE3-D388-A246-822C-3A645210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A719-89C3-6941-8312-FAEABFF23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5406B-025F-4C46-B64E-510CC479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631B9-0CC8-174F-915A-6C282457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5097-6C6A-7A4E-A523-07874DBE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83F1-CF91-AF42-BEFC-6A44541C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F67A5-DD88-2647-97F2-89A0B90A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139CF-4018-4245-8ED5-853D96D1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30607-CF40-814B-87E0-DD4C24EF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232E9-C220-6E48-9982-7F7A2DAD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9B4EA-B3FE-6B46-9744-96DBF8D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0CEBB-97AC-4D4B-B5EE-D045AB7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0251-0860-E148-82CF-023113CA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64EE-8B9F-134F-AFEB-C54E8009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AC0AE-6DBB-CF49-AD5D-FAB41729D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A1B0D-DCCC-C046-BE59-0602B337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FB9E-8187-3944-9D78-6B2BD9D1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2762-7A93-2842-ABF0-BF117A3C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A8C1-7A17-2249-83B4-5C3E7B6D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6A2A1-C6F2-3F41-8174-31C994F6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F2CAB-C449-EC47-A21F-B19A207C9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433C-7954-744D-8F39-1C0F2022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4F2E8-DE46-5A4F-92E0-1E7B0152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A7BD7-4D4A-AA46-A2EB-3718F93B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5DD1D-FB05-AD42-BB96-75EDF514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7448-A39C-5F49-BE15-E5385CB0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CBE8-7620-9F46-A70A-38374FBD4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8525-9C60-F343-8D21-C99E3C0E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F844-D688-6349-83AC-B0592194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675526"/>
              </p:ext>
            </p:extLst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543215"/>
            <a:ext cx="537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have already voted and you cannot change your vote. Please exit and return to Home Page by clicking Exit.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1A2F6-684A-FB4B-A15E-418DD4C905AC}"/>
              </a:ext>
            </a:extLst>
          </p:cNvPr>
          <p:cNvSpPr/>
          <p:nvPr/>
        </p:nvSpPr>
        <p:spPr>
          <a:xfrm>
            <a:off x="10399516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27009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/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9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In-Poll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2092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332042" y="975832"/>
            <a:ext cx="352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 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591" y="210655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place your Government issued ID in the scanner below and then face the camera in order for the ID to be verified.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8021B-346E-D644-8988-85CFA671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546" y="2162704"/>
            <a:ext cx="2092589" cy="20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49627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Online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35375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31080" y="989806"/>
            <a:ext cx="232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215923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record a video of you saying your full name, for example: “My name is Abraham </a:t>
            </a:r>
            <a:r>
              <a:rPr lang="en-US" dirty="0" err="1"/>
              <a:t>Akirebulu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034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28049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/>
        </p:nvGraphicFramePr>
        <p:xfrm>
          <a:off x="103516" y="1901359"/>
          <a:ext cx="5536817" cy="233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6278880" y="1788160"/>
            <a:ext cx="5547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</a:t>
            </a:r>
            <a:r>
              <a:rPr lang="en-US" dirty="0">
                <a:solidFill>
                  <a:schemeClr val="accent1"/>
                </a:solidFill>
              </a:rPr>
              <a:t>here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DC7F-573A-B645-9C1E-7600F47CE63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7ECD88-B311-CB47-A0C4-E560D6A27CB4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A59DBD-16BC-6E4F-9B68-024A3D3BF323}"/>
              </a:ext>
            </a:extLst>
          </p:cNvPr>
          <p:cNvSpPr txBox="1"/>
          <p:nvPr/>
        </p:nvSpPr>
        <p:spPr>
          <a:xfrm>
            <a:off x="5209587" y="104443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3AF25-86C8-464F-9985-66298ABC6C53}"/>
              </a:ext>
            </a:extLst>
          </p:cNvPr>
          <p:cNvSpPr txBox="1"/>
          <p:nvPr/>
        </p:nvSpPr>
        <p:spPr>
          <a:xfrm>
            <a:off x="3406139" y="2662186"/>
            <a:ext cx="537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Reference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BAE49-23A8-D743-BE94-507944023A7D}"/>
              </a:ext>
            </a:extLst>
          </p:cNvPr>
          <p:cNvSpPr txBox="1"/>
          <p:nvPr/>
        </p:nvSpPr>
        <p:spPr>
          <a:xfrm>
            <a:off x="4897755" y="4464603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CBA32D-1DBE-EA4B-B506-4936ECCD6C0E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8C6EF-329A-114B-954E-C70B90255533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296820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289016"/>
            <a:ext cx="537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details have not been confirmed as of yet.</a:t>
            </a:r>
          </a:p>
          <a:p>
            <a:r>
              <a:rPr lang="en-US" dirty="0"/>
              <a:t>Please check later or on voting day.</a:t>
            </a:r>
          </a:p>
          <a:p>
            <a:endParaRPr lang="en-US" dirty="0"/>
          </a:p>
          <a:p>
            <a:r>
              <a:rPr lang="en-US" dirty="0"/>
              <a:t>If you face any further issues please contact us or meet us at one of our mobile polls.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6888A-DC3B-594E-8C57-402FFCD1E064}"/>
              </a:ext>
            </a:extLst>
          </p:cNvPr>
          <p:cNvSpPr/>
          <p:nvPr/>
        </p:nvSpPr>
        <p:spPr>
          <a:xfrm>
            <a:off x="10658309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88764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72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7" y="1920819"/>
            <a:ext cx="439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select a checkbox for the candidate that you would like to vote for, once done click Done:</a:t>
            </a:r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1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2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3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E28956-4EF2-694E-9F06-83715C278C6C}"/>
              </a:ext>
            </a:extLst>
          </p:cNvPr>
          <p:cNvSpPr/>
          <p:nvPr/>
        </p:nvSpPr>
        <p:spPr>
          <a:xfrm>
            <a:off x="10606550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20743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4844782" y="1137908"/>
            <a:ext cx="250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Vote confirmation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4738155" y="4465389"/>
            <a:ext cx="271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Back		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6" y="2150517"/>
            <a:ext cx="439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are voting for ‘Candidate 4’ if this is correct then click Done to confirm and exit.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this is not the selection you would like to make then click Go Back to change the candidate.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9AB0F7-D87A-FD4E-9F95-03E007BF586A}"/>
              </a:ext>
            </a:extLst>
          </p:cNvPr>
          <p:cNvSpPr/>
          <p:nvPr/>
        </p:nvSpPr>
        <p:spPr>
          <a:xfrm>
            <a:off x="10684189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390184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957</Words>
  <Application>Microsoft Macintosh PowerPoint</Application>
  <PresentationFormat>Widescreen</PresentationFormat>
  <Paragraphs>187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Hussain, Rabarb F.</dc:creator>
  <cp:lastModifiedBy>Hussain, Rabarb F.</cp:lastModifiedBy>
  <cp:revision>14</cp:revision>
  <dcterms:created xsi:type="dcterms:W3CDTF">2018-10-27T10:03:10Z</dcterms:created>
  <dcterms:modified xsi:type="dcterms:W3CDTF">2018-10-27T22:31:56Z</dcterms:modified>
</cp:coreProperties>
</file>